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4"/>
  </p:handoutMasterIdLst>
  <p:sldIdLst>
    <p:sldId id="261" r:id="rId2"/>
    <p:sldId id="324" r:id="rId3"/>
    <p:sldId id="325" r:id="rId4"/>
    <p:sldId id="327" r:id="rId5"/>
    <p:sldId id="326" r:id="rId6"/>
    <p:sldId id="318" r:id="rId7"/>
    <p:sldId id="331" r:id="rId8"/>
    <p:sldId id="301" r:id="rId9"/>
    <p:sldId id="302" r:id="rId10"/>
    <p:sldId id="303" r:id="rId11"/>
    <p:sldId id="322" r:id="rId12"/>
    <p:sldId id="304" r:id="rId13"/>
    <p:sldId id="305" r:id="rId14"/>
    <p:sldId id="306" r:id="rId15"/>
    <p:sldId id="307" r:id="rId16"/>
    <p:sldId id="308" r:id="rId17"/>
    <p:sldId id="330" r:id="rId18"/>
    <p:sldId id="309" r:id="rId19"/>
    <p:sldId id="321" r:id="rId20"/>
    <p:sldId id="310" r:id="rId21"/>
    <p:sldId id="311" r:id="rId22"/>
    <p:sldId id="328" r:id="rId23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D1EB4D-279D-4417-915F-E09D4AE5B80B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D10AB89-95CA-4D2F-BE63-EB5E357AE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9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E8lY4dztCuU/SOVVtZdv8JI/AAAAAAAAAAs/NbDY7ciKs4U/S1600-R/virginiapla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608" y="609204"/>
            <a:ext cx="8357391" cy="41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61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Articles of Confederation was the first form of government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had a weak federal government</a:t>
            </a:r>
          </a:p>
        </p:txBody>
      </p:sp>
    </p:spTree>
    <p:extLst>
      <p:ext uri="{BB962C8B-B14F-4D97-AF65-F5344CB8AC3E}">
        <p14:creationId xmlns:p14="http://schemas.microsoft.com/office/powerpoint/2010/main" val="177925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Articles of Confederation the individual states held all of the power</a:t>
            </a:r>
          </a:p>
        </p:txBody>
      </p:sp>
    </p:spTree>
    <p:extLst>
      <p:ext uri="{BB962C8B-B14F-4D97-AF65-F5344CB8AC3E}">
        <p14:creationId xmlns:p14="http://schemas.microsoft.com/office/powerpoint/2010/main" val="18323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Virginia Plan was based on some of the ideas of French political theorist Montesquieu (Mon-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-q)</a:t>
            </a:r>
          </a:p>
        </p:txBody>
      </p:sp>
    </p:spTree>
    <p:extLst>
      <p:ext uri="{BB962C8B-B14F-4D97-AF65-F5344CB8AC3E}">
        <p14:creationId xmlns:p14="http://schemas.microsoft.com/office/powerpoint/2010/main" val="399280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Madison, Alexander Hamilton and John Jay wrote the “Federalist Papers”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Persuasive documents asking for a strong federal government </a:t>
            </a:r>
          </a:p>
        </p:txBody>
      </p:sp>
    </p:spTree>
    <p:extLst>
      <p:ext uri="{BB962C8B-B14F-4D97-AF65-F5344CB8AC3E}">
        <p14:creationId xmlns:p14="http://schemas.microsoft.com/office/powerpoint/2010/main" val="848871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Madison, architect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Edmund Randolph, presenter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Concerned about objectives for the new constitution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 Convention scheduled to meet in Philadelphia</a:t>
            </a:r>
          </a:p>
        </p:txBody>
      </p:sp>
    </p:spTree>
    <p:extLst>
      <p:ext uri="{BB962C8B-B14F-4D97-AF65-F5344CB8AC3E}">
        <p14:creationId xmlns:p14="http://schemas.microsoft.com/office/powerpoint/2010/main" val="400840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James Madison, the “Father of the Constitution” helped frame the Bill of Rights and much of the U.S. Constitution</a:t>
            </a:r>
          </a:p>
          <a:p>
            <a:r>
              <a:rPr lang="en-US" sz="4400" dirty="0"/>
              <a:t>Madison kept meticulous notes of the convention’s proceedings</a:t>
            </a:r>
          </a:p>
        </p:txBody>
      </p:sp>
    </p:spTree>
    <p:extLst>
      <p:ext uri="{BB962C8B-B14F-4D97-AF65-F5344CB8AC3E}">
        <p14:creationId xmlns:p14="http://schemas.microsoft.com/office/powerpoint/2010/main" val="1239758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Virginia Plan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(also known as the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Randolph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after its sponsor, or the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Large-State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proposal by Virginia delegates for a bicameral legislative branch </a:t>
            </a:r>
          </a:p>
        </p:txBody>
      </p:sp>
    </p:spTree>
    <p:extLst>
      <p:ext uri="{BB962C8B-B14F-4D97-AF65-F5344CB8AC3E}">
        <p14:creationId xmlns:p14="http://schemas.microsoft.com/office/powerpoint/2010/main" val="3033994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Virginia Plan was drafted by James Madison while he waited for a quorum to assemble at the Constitutional Convention of 1787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92687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Edmund Randolph, the Virginia governor at the time, officially put it before the convention on May 29, 1787, in the form of 15 resolutions</a:t>
            </a:r>
          </a:p>
        </p:txBody>
      </p:sp>
    </p:spTree>
    <p:extLst>
      <p:ext uri="{BB962C8B-B14F-4D97-AF65-F5344CB8AC3E}">
        <p14:creationId xmlns:p14="http://schemas.microsoft.com/office/powerpoint/2010/main" val="818613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the plan was to protect the large states’ interest in the new government</a:t>
            </a:r>
          </a:p>
        </p:txBody>
      </p:sp>
    </p:spTree>
    <p:extLst>
      <p:ext uri="{BB962C8B-B14F-4D97-AF65-F5344CB8AC3E}">
        <p14:creationId xmlns:p14="http://schemas.microsoft.com/office/powerpoint/2010/main" val="304342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resolutions proposed a new form of national government having three branches--legislative, executive and judicial</a:t>
            </a:r>
          </a:p>
        </p:txBody>
      </p:sp>
    </p:spTree>
    <p:extLst>
      <p:ext uri="{BB962C8B-B14F-4D97-AF65-F5344CB8AC3E}">
        <p14:creationId xmlns:p14="http://schemas.microsoft.com/office/powerpoint/2010/main" val="1168847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 facing the convention was </a:t>
            </a:r>
            <a:r>
              <a:rPr lang="en-US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states representation. </a:t>
            </a:r>
          </a:p>
          <a:p>
            <a:r>
              <a:rPr lang="en-US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Proportionate to population, with larger states having more votes than less-populous states?</a:t>
            </a:r>
          </a:p>
          <a:p>
            <a:r>
              <a:rPr lang="en-US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Or by equal representation for each state, regardless of its size and population?</a:t>
            </a:r>
          </a:p>
        </p:txBody>
      </p:sp>
    </p:spTree>
    <p:extLst>
      <p:ext uri="{BB962C8B-B14F-4D97-AF65-F5344CB8AC3E}">
        <p14:creationId xmlns:p14="http://schemas.microsoft.com/office/powerpoint/2010/main" val="96282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Virginia Plan proposed a legislative branch consisting of two chambers or a bicameral legislature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state would be represented according to the number of free inhabitants</a:t>
            </a:r>
          </a:p>
        </p:txBody>
      </p:sp>
    </p:spTree>
    <p:extLst>
      <p:ext uri="{BB962C8B-B14F-4D97-AF65-F5344CB8AC3E}">
        <p14:creationId xmlns:p14="http://schemas.microsoft.com/office/powerpoint/2010/main" val="2016812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Larger states supported it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Smaller states generally did not support it</a:t>
            </a:r>
          </a:p>
        </p:txBody>
      </p:sp>
    </p:spTree>
    <p:extLst>
      <p:ext uri="{BB962C8B-B14F-4D97-AF65-F5344CB8AC3E}">
        <p14:creationId xmlns:p14="http://schemas.microsoft.com/office/powerpoint/2010/main" val="4292250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Jersey Plan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supported a single-chamber legislature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state would have only one vote</a:t>
            </a:r>
          </a:p>
        </p:txBody>
      </p:sp>
    </p:spTree>
    <p:extLst>
      <p:ext uri="{BB962C8B-B14F-4D97-AF65-F5344CB8AC3E}">
        <p14:creationId xmlns:p14="http://schemas.microsoft.com/office/powerpoint/2010/main" val="1445048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Neither the Virginia nor the New Jersey Plans were immediately printed for the delegates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 proposals were the subject of debate, many of the delegates made handwritten copies</a:t>
            </a:r>
          </a:p>
        </p:txBody>
      </p:sp>
    </p:spTree>
    <p:extLst>
      <p:ext uri="{BB962C8B-B14F-4D97-AF65-F5344CB8AC3E}">
        <p14:creationId xmlns:p14="http://schemas.microsoft.com/office/powerpoint/2010/main" val="2717593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end, the convention settled on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Connecticut Compromise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created a House of Representatives based on population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created a Senate with each state having the same number of votes</a:t>
            </a:r>
          </a:p>
        </p:txBody>
      </p:sp>
    </p:spTree>
    <p:extLst>
      <p:ext uri="{BB962C8B-B14F-4D97-AF65-F5344CB8AC3E}">
        <p14:creationId xmlns:p14="http://schemas.microsoft.com/office/powerpoint/2010/main" val="424805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Connecticut Compromise was a middle ground between the Virginia Plan and the New Jersey Plan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Instead of having one house with equal representation, there would be two houses </a:t>
            </a:r>
          </a:p>
        </p:txBody>
      </p:sp>
    </p:spTree>
    <p:extLst>
      <p:ext uri="{BB962C8B-B14F-4D97-AF65-F5344CB8AC3E}">
        <p14:creationId xmlns:p14="http://schemas.microsoft.com/office/powerpoint/2010/main" val="161771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Virginia Plan also addressed other issues besides legislative representation that did not make it into the constitution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77891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Virginia Plan is best known for creating new ideas for a national government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State representation by population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three branches of government</a:t>
            </a:r>
          </a:p>
        </p:txBody>
      </p:sp>
    </p:spTree>
    <p:extLst>
      <p:ext uri="{BB962C8B-B14F-4D97-AF65-F5344CB8AC3E}">
        <p14:creationId xmlns:p14="http://schemas.microsoft.com/office/powerpoint/2010/main" val="375928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Virginia Plan provided the framework for the constitution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much debate, expansion, development, and compromise by the framers, it became part of the Constitution of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57581288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303</TotalTime>
  <Words>503</Words>
  <Application>Microsoft Office PowerPoint</Application>
  <PresentationFormat>Widescreen</PresentationFormat>
  <Paragraphs>40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Palatino Linotype</vt:lpstr>
      <vt:lpstr>Times New Roman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Sheptoski-Forbush</dc:creator>
  <cp:lastModifiedBy>Faith Sheptoski-Forbush</cp:lastModifiedBy>
  <cp:revision>88</cp:revision>
  <cp:lastPrinted>2016-09-27T18:29:07Z</cp:lastPrinted>
  <dcterms:created xsi:type="dcterms:W3CDTF">2016-09-27T15:40:16Z</dcterms:created>
  <dcterms:modified xsi:type="dcterms:W3CDTF">2016-10-18T18:17:11Z</dcterms:modified>
</cp:coreProperties>
</file>